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82" r:id="rId19"/>
    <p:sldId id="275" r:id="rId20"/>
    <p:sldId id="276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AE110-C453-4E16-B589-648332122902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B43C-0BF3-4902-8E25-1874174A64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CHAPTER-14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FACTORISATION</a:t>
            </a:r>
            <a:endParaRPr lang="en-US" sz="40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iman\Downloads\factorisation-maths-ppt-by-kanishk-schdeva-class-8th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6"/>
            <a:ext cx="8534399" cy="640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309563"/>
            <a:ext cx="83915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iman\Downloads\factorisation-maths-ppt-by-kanishk-schdeva-class-8th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6"/>
            <a:ext cx="8381999" cy="629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0988"/>
            <a:ext cx="835342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319088"/>
            <a:ext cx="83724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90513"/>
            <a:ext cx="84296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309563"/>
            <a:ext cx="83153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hriman\Downloads\factorisation-maths-ppt-by-kanishk-schdeva-class-8th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82466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ividing Monomials in Basic Algeb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81000"/>
            <a:ext cx="5915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908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404813"/>
            <a:ext cx="80676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457200"/>
            <a:ext cx="8534400" cy="460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TOPICS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FACTORS OF NATURAL NUMBERS &amp; ALGEBRAIC EXPRESSION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METHOD OF COMMON FACTORS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FACTORISATION BY REGROUPING TERMS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4. SOLVING SUMS ON FACTORISING EXPRESSIONS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5. SOLVING SUMS ON FACTORISION USING IDENTITES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6. FACTORS OF THE FORM (x + a) (x + b)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7. DIVISION OF ALGEBRAIC EXPRESSION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71463"/>
            <a:ext cx="839152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90513"/>
            <a:ext cx="83153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66713"/>
            <a:ext cx="81438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hriman\Downloads\factorisation-maths-ppt-by-kanishk-schdeva-class-8th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6"/>
            <a:ext cx="8381999" cy="6293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iman\Downloads\factorisation-maths-ppt-by-kanishk-schdeva-class-8th-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8046"/>
            <a:ext cx="8534399" cy="6407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" y="357188"/>
            <a:ext cx="82772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iman\Downloads\factorisation-maths-ppt-by-kanishk-schdeva-class-8th-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6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61938"/>
            <a:ext cx="835342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42888"/>
            <a:ext cx="839152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366713"/>
            <a:ext cx="816292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iman\Downloads\factorisation-maths-ppt-by-kanishk-schdeva-class-8th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5256"/>
            <a:ext cx="8458199" cy="6350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60</Words>
  <Application>Microsoft Office PowerPoint</Application>
  <PresentationFormat>On-screen Show (4:3)</PresentationFormat>
  <Paragraphs>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CHAPTER-14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shriman</dc:creator>
  <cp:lastModifiedBy>shriman</cp:lastModifiedBy>
  <cp:revision>9</cp:revision>
  <dcterms:created xsi:type="dcterms:W3CDTF">2020-10-30T12:25:03Z</dcterms:created>
  <dcterms:modified xsi:type="dcterms:W3CDTF">2020-10-30T13:49:41Z</dcterms:modified>
</cp:coreProperties>
</file>